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019" r:id="rId1"/>
  </p:sldMasterIdLst>
  <p:notesMasterIdLst>
    <p:notesMasterId r:id="rId9"/>
  </p:notes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8" autoAdjust="0"/>
    <p:restoredTop sz="94660"/>
  </p:normalViewPr>
  <p:slideViewPr>
    <p:cSldViewPr snapToGrid="0">
      <p:cViewPr varScale="1">
        <p:scale>
          <a:sx n="86" d="100"/>
          <a:sy n="86" d="100"/>
        </p:scale>
        <p:origin x="46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F5338-C7EE-46F7-AA6C-DA42339A8F86}" type="datetimeFigureOut">
              <a:rPr lang="fr-FR" smtClean="0"/>
              <a:t>05/01/2021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859A8-793D-4A1B-A691-8EBF8FBC559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6957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B9E4D-251F-47B6-A246-D8855B48F107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7675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68B1-4440-4644-8E3B-F62BE9F08068}" type="datetime1">
              <a:rPr lang="fr-FR" smtClean="0"/>
              <a:t>05/01/2021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2882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6EA3F-0316-40B6-BDFB-FBC21AD511B4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12580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E646B-DC12-47E1-B437-573568A1DDB5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60024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2C5B5-AD75-461A-971B-9CB140446BA8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01660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8FBC7-C21E-4B1C-ADC1-38C3C24C912F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2406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1FBCD-F2B8-47D2-934B-D52E1F19D3A3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87975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2CF73-63A6-4A99-86C1-87C16475D985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54045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CA00A-67FD-4109-B9FB-5C3655D9CC5D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7341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B94A1-3034-448F-9410-643F96036AC5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106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75558-0DD0-4300-8DE7-9A4875A8654C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1761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119C3-A0FA-430E-85EE-7B8DA9C1942D}" type="datetime1">
              <a:rPr lang="fr-FR" smtClean="0"/>
              <a:t>05/01/2021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06671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6759E-9B7E-4ABC-9248-E90604ADE121}" type="datetime1">
              <a:rPr lang="fr-FR" smtClean="0"/>
              <a:t>05/01/2021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89521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0A7C2-9215-43DC-A623-F8CCA80334DE}" type="datetime1">
              <a:rPr lang="fr-FR" smtClean="0"/>
              <a:t>05/01/2021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724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3B35B-ABC5-4E82-85D1-91EF307D1B2F}" type="datetime1">
              <a:rPr lang="fr-FR" smtClean="0"/>
              <a:t>05/01/2021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9433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18F27-D6B9-4129-9E59-392E0D6F4FE5}" type="datetime1">
              <a:rPr lang="fr-FR" smtClean="0"/>
              <a:t>05/01/2021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137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1BFC5-ADC1-400A-A9AD-521B7906E3F8}" type="datetime1">
              <a:rPr lang="fr-FR" smtClean="0"/>
              <a:t>05/01/2021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3708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4CD5BE9-BEBF-4C36-83F4-39E925052E72}" type="datetime1">
              <a:rPr lang="fr-FR" smtClean="0"/>
              <a:t>05/01/2021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0703785-4EA8-4BD2-B7E9-2849FCDA36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5132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0" r:id="rId1"/>
    <p:sldLayoutId id="2147484021" r:id="rId2"/>
    <p:sldLayoutId id="2147484022" r:id="rId3"/>
    <p:sldLayoutId id="2147484023" r:id="rId4"/>
    <p:sldLayoutId id="2147484024" r:id="rId5"/>
    <p:sldLayoutId id="2147484025" r:id="rId6"/>
    <p:sldLayoutId id="2147484026" r:id="rId7"/>
    <p:sldLayoutId id="2147484027" r:id="rId8"/>
    <p:sldLayoutId id="2147484028" r:id="rId9"/>
    <p:sldLayoutId id="2147484029" r:id="rId10"/>
    <p:sldLayoutId id="2147484030" r:id="rId11"/>
    <p:sldLayoutId id="2147484031" r:id="rId12"/>
    <p:sldLayoutId id="2147484032" r:id="rId13"/>
    <p:sldLayoutId id="2147484033" r:id="rId14"/>
    <p:sldLayoutId id="2147484034" r:id="rId15"/>
    <p:sldLayoutId id="2147484035" r:id="rId16"/>
    <p:sldLayoutId id="2147484036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53B208-4B24-4F91-A790-02CA1E928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9234145" cy="2971801"/>
          </a:xfrm>
        </p:spPr>
        <p:txBody>
          <a:bodyPr/>
          <a:lstStyle/>
          <a:p>
            <a:r>
              <a:rPr lang="fr-FR" dirty="0"/>
              <a:t>Robot détecteur de fumée</a:t>
            </a:r>
            <a:br>
              <a:rPr lang="fr-FR" dirty="0"/>
            </a:br>
            <a:br>
              <a:rPr lang="fr-FR" dirty="0"/>
            </a:b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B35EBA2-A541-4393-ADB5-2B14B04906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Hugo Rodrigues </a:t>
            </a:r>
          </a:p>
          <a:p>
            <a:r>
              <a:rPr lang="fr-FR" dirty="0">
                <a:solidFill>
                  <a:schemeClr val="tx1"/>
                </a:solidFill>
              </a:rPr>
              <a:t>Anthony Neyret</a:t>
            </a:r>
          </a:p>
        </p:txBody>
      </p:sp>
    </p:spTree>
    <p:extLst>
      <p:ext uri="{BB962C8B-B14F-4D97-AF65-F5344CB8AC3E}">
        <p14:creationId xmlns:p14="http://schemas.microsoft.com/office/powerpoint/2010/main" val="3979360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0C7138-8451-4B69-A7C8-063D44BF5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27" y="53890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FA56DC-66DB-4F0F-84A5-C52C08818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3927" y="2402490"/>
            <a:ext cx="8534400" cy="3615267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Cahier des charges</a:t>
            </a:r>
          </a:p>
          <a:p>
            <a:r>
              <a:rPr lang="fr-FR" dirty="0">
                <a:solidFill>
                  <a:schemeClr val="tx1"/>
                </a:solidFill>
              </a:rPr>
              <a:t>Composants utilisés</a:t>
            </a:r>
          </a:p>
          <a:p>
            <a:r>
              <a:rPr lang="fr-FR" dirty="0">
                <a:solidFill>
                  <a:schemeClr val="tx1"/>
                </a:solidFill>
              </a:rPr>
              <a:t>Avancement du projet</a:t>
            </a:r>
          </a:p>
          <a:p>
            <a:r>
              <a:rPr lang="fr-FR" dirty="0">
                <a:solidFill>
                  <a:schemeClr val="tx1"/>
                </a:solidFill>
              </a:rPr>
              <a:t>Prototype</a:t>
            </a:r>
          </a:p>
          <a:p>
            <a:r>
              <a:rPr lang="fr-FR" dirty="0">
                <a:solidFill>
                  <a:schemeClr val="tx1"/>
                </a:solidFill>
              </a:rPr>
              <a:t>Finalisation et futur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3E5788D-9166-4AA2-ADB9-EE43F8BB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2710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1E0FBD21-9589-482F-B553-8C5A73575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Cahier des charges</a:t>
            </a: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996D2E2F-5E1E-4447-AFF6-B8249A705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>
            <a:normAutofit/>
          </a:bodyPr>
          <a:lstStyle/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Robot mobile ayant pour but de trouver l’origine d’un feu sur un terrain connu et de le signaler à l’utilisateur.</a:t>
            </a: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Alimenté par batterie.</a:t>
            </a: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Système Wi-Fi.</a:t>
            </a: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Matériaux partiellement imprimés en 3D.</a:t>
            </a: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Capteur de température, de fumée, et de luminosité.</a:t>
            </a:r>
          </a:p>
          <a:p>
            <a:r>
              <a:rPr lang="fr-FR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Suis un chemin prédéfini par une bande noire au sol.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001229F-4560-4F26-A715-F83BA5915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7897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1E0FBD21-9589-482F-B553-8C5A73575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Composants utilisés</a:t>
            </a: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996D2E2F-5E1E-4447-AFF6-B8249A705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Arduino </a:t>
            </a:r>
            <a:r>
              <a:rPr lang="fr-FR" dirty="0" err="1">
                <a:solidFill>
                  <a:schemeClr val="tx1"/>
                </a:solidFill>
              </a:rPr>
              <a:t>Uno</a:t>
            </a:r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3 Moteurs 12V</a:t>
            </a:r>
          </a:p>
          <a:p>
            <a:r>
              <a:rPr lang="fr-FR" dirty="0">
                <a:solidFill>
                  <a:schemeClr val="tx1"/>
                </a:solidFill>
              </a:rPr>
              <a:t>Capteur de fumée</a:t>
            </a:r>
          </a:p>
          <a:p>
            <a:r>
              <a:rPr lang="fr-FR" dirty="0">
                <a:solidFill>
                  <a:schemeClr val="tx1"/>
                </a:solidFill>
              </a:rPr>
              <a:t>Camera </a:t>
            </a:r>
            <a:r>
              <a:rPr lang="fr-FR" dirty="0" err="1">
                <a:solidFill>
                  <a:schemeClr val="tx1"/>
                </a:solidFill>
              </a:rPr>
              <a:t>OpenMV</a:t>
            </a:r>
            <a:r>
              <a:rPr lang="fr-FR" dirty="0">
                <a:solidFill>
                  <a:schemeClr val="tx1"/>
                </a:solidFill>
              </a:rPr>
              <a:t> H7</a:t>
            </a:r>
          </a:p>
          <a:p>
            <a:r>
              <a:rPr lang="fr-FR" dirty="0">
                <a:solidFill>
                  <a:schemeClr val="tx1"/>
                </a:solidFill>
              </a:rPr>
              <a:t>Carte Wi-Fi</a:t>
            </a:r>
          </a:p>
          <a:p>
            <a:r>
              <a:rPr lang="fr-FR" dirty="0">
                <a:solidFill>
                  <a:schemeClr val="tx1"/>
                </a:solidFill>
              </a:rPr>
              <a:t>Capteurs infrarouge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532043F-D8B3-4E8E-BEE4-596E21509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0376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1E0FBD21-9589-482F-B553-8C5A73575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Avancement du projet</a:t>
            </a: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996D2E2F-5E1E-4447-AFF6-B8249A705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Robot capable de se déplacer </a:t>
            </a:r>
          </a:p>
          <a:p>
            <a:r>
              <a:rPr lang="fr-FR" dirty="0">
                <a:solidFill>
                  <a:schemeClr val="tx1"/>
                </a:solidFill>
              </a:rPr>
              <a:t>Caméra fonctionnelle</a:t>
            </a:r>
          </a:p>
          <a:p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D321425-95EB-46E2-9D46-4111FDE5A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4604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1E0FBD21-9589-482F-B553-8C5A73575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56144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Prototype</a:t>
            </a:r>
          </a:p>
        </p:txBody>
      </p:sp>
      <p:pic>
        <p:nvPicPr>
          <p:cNvPr id="3" name="10789A47">
            <a:hlinkClick r:id="" action="ppaction://media"/>
            <a:extLst>
              <a:ext uri="{FF2B5EF4-FFF2-40B4-BE49-F238E27FC236}">
                <a16:creationId xmlns:a16="http://schemas.microsoft.com/office/drawing/2014/main" id="{AC8D0DF0-C02B-4A45-B2D1-59B1A2EC3D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78413" y="2085975"/>
            <a:ext cx="2033587" cy="3614738"/>
          </a:xfr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8CBE81C-B7A4-420E-8C0D-224A7ACF9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711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0C7138-8451-4B69-A7C8-063D44BF5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27" y="538904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Finalisation et futur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1FA56DC-66DB-4F0F-84A5-C52C08818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3927" y="2402490"/>
            <a:ext cx="8534400" cy="3615267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Câblage et utilisation de la camera</a:t>
            </a:r>
          </a:p>
          <a:p>
            <a:r>
              <a:rPr lang="fr-FR" dirty="0">
                <a:solidFill>
                  <a:schemeClr val="tx1"/>
                </a:solidFill>
              </a:rPr>
              <a:t>Finition </a:t>
            </a:r>
          </a:p>
          <a:p>
            <a:r>
              <a:rPr lang="fr-FR" dirty="0">
                <a:solidFill>
                  <a:schemeClr val="tx1"/>
                </a:solidFill>
              </a:rPr>
              <a:t>Optimisation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CADF3E0-C33D-4BC8-9AC9-7355E10E7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03785-4EA8-4BD2-B7E9-2849FCDA36C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615994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Words>127</Words>
  <Application>Microsoft Office PowerPoint</Application>
  <PresentationFormat>Grand écran</PresentationFormat>
  <Paragraphs>38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Calibri</vt:lpstr>
      <vt:lpstr>Century Gothic</vt:lpstr>
      <vt:lpstr>Wingdings 3</vt:lpstr>
      <vt:lpstr>Secteur</vt:lpstr>
      <vt:lpstr>Robot détecteur de fumée  </vt:lpstr>
      <vt:lpstr>Sommaire</vt:lpstr>
      <vt:lpstr>Cahier des charges</vt:lpstr>
      <vt:lpstr>Composants utilisés</vt:lpstr>
      <vt:lpstr>Avancement du projet</vt:lpstr>
      <vt:lpstr>Prototype</vt:lpstr>
      <vt:lpstr>Finalisation et futur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détecteur de fumée  </dc:title>
  <dc:creator>Hugo Rodrigues</dc:creator>
  <cp:lastModifiedBy>Anthony Neyret</cp:lastModifiedBy>
  <cp:revision>2</cp:revision>
  <dcterms:created xsi:type="dcterms:W3CDTF">2021-01-05T18:55:53Z</dcterms:created>
  <dcterms:modified xsi:type="dcterms:W3CDTF">2021-01-05T19:46:19Z</dcterms:modified>
</cp:coreProperties>
</file>

<file path=docProps/thumbnail.jpeg>
</file>